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60" r:id="rId4"/>
    <p:sldId id="264" r:id="rId5"/>
    <p:sldId id="257" r:id="rId6"/>
    <p:sldId id="258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4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0964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19599" y="2548652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Clinic Booking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371510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Introducing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19599" y="432042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comprehensive </a:t>
            </a:r>
            <a:r>
              <a:rPr lang="en-US" sz="1750" dirty="0" smtClean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web applications </a:t>
            </a: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using the Django framework and CSS.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5281136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CA18FE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47711" y="5276017"/>
            <a:ext cx="9906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</a:t>
            </a:r>
            <a:endParaRPr lang="en-US" sz="1152" dirty="0"/>
          </a:p>
        </p:txBody>
      </p:sp>
      <p:sp>
        <p:nvSpPr>
          <p:cNvPr id="9" name="Text 6"/>
          <p:cNvSpPr/>
          <p:nvPr/>
        </p:nvSpPr>
        <p:spPr>
          <a:xfrm>
            <a:off x="6786086" y="5286613"/>
            <a:ext cx="20421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 Bright  Mpala</a:t>
            </a:r>
            <a:endParaRPr lang="en-US" sz="2187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" t="25607" r="1569" b="11385"/>
          <a:stretch/>
        </p:blipFill>
        <p:spPr>
          <a:xfrm>
            <a:off x="-139722" y="236220"/>
            <a:ext cx="6220006" cy="77571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9644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834289" y="428268"/>
            <a:ext cx="3762851" cy="486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32"/>
              </a:lnSpc>
              <a:buNone/>
            </a:pPr>
            <a:r>
              <a:rPr lang="en-US" sz="3065" b="1" kern="0" spc="-92" dirty="0" smtClean="0">
                <a:solidFill>
                  <a:srgbClr val="FFFFFF"/>
                </a:solidFill>
                <a:latin typeface="Overpass" pitchFamily="34" charset="0"/>
                <a:ea typeface="Overpass" pitchFamily="34" charset="-122"/>
              </a:rPr>
              <a:t>Simple ways building the websites</a:t>
            </a:r>
            <a:endParaRPr lang="en-US" sz="306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289" y="1226225"/>
            <a:ext cx="3364111" cy="207906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34289" y="3499842"/>
            <a:ext cx="1557218" cy="243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6"/>
              </a:lnSpc>
              <a:buNone/>
            </a:pPr>
            <a:r>
              <a:rPr lang="en-US" sz="1533" b="1" kern="0" spc="-4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Step 1: Setup</a:t>
            </a:r>
            <a:endParaRPr lang="en-US" sz="1533" dirty="0"/>
          </a:p>
        </p:txBody>
      </p:sp>
      <p:sp>
        <p:nvSpPr>
          <p:cNvPr id="7" name="Text 3"/>
          <p:cNvSpPr/>
          <p:nvPr/>
        </p:nvSpPr>
        <p:spPr>
          <a:xfrm>
            <a:off x="3834289" y="3898702"/>
            <a:ext cx="3364111" cy="4981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2"/>
              </a:lnSpc>
              <a:buNone/>
            </a:pPr>
            <a:r>
              <a:rPr lang="en-US" sz="122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Install Django and create a new project using the command line.</a:t>
            </a:r>
            <a:endParaRPr lang="en-US" sz="122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1881" y="1226225"/>
            <a:ext cx="3364230" cy="20791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31881" y="3499961"/>
            <a:ext cx="2349341" cy="243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6"/>
              </a:lnSpc>
              <a:buNone/>
            </a:pPr>
            <a:r>
              <a:rPr lang="en-US" sz="1533" b="1" kern="0" spc="-4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Step 2: Models &amp; Migrations</a:t>
            </a:r>
            <a:endParaRPr lang="en-US" sz="1533" dirty="0"/>
          </a:p>
        </p:txBody>
      </p:sp>
      <p:sp>
        <p:nvSpPr>
          <p:cNvPr id="10" name="Text 5"/>
          <p:cNvSpPr/>
          <p:nvPr/>
        </p:nvSpPr>
        <p:spPr>
          <a:xfrm>
            <a:off x="7431881" y="3898821"/>
            <a:ext cx="3364230" cy="4981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2"/>
              </a:lnSpc>
              <a:buNone/>
            </a:pPr>
            <a:r>
              <a:rPr lang="en-US" sz="1226" dirty="0" smtClean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Designed database </a:t>
            </a:r>
            <a:r>
              <a:rPr lang="en-US" sz="122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schema using Django's models and apply the changes with migrations.</a:t>
            </a:r>
            <a:endParaRPr lang="en-US" sz="122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4289" y="4630460"/>
            <a:ext cx="3364111" cy="207906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834289" y="6904077"/>
            <a:ext cx="2208609" cy="243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6"/>
              </a:lnSpc>
              <a:buNone/>
            </a:pPr>
            <a:r>
              <a:rPr lang="en-US" sz="1533" b="1" kern="0" spc="-4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Step 3: Views &amp; Templates</a:t>
            </a:r>
            <a:endParaRPr lang="en-US" sz="1533" dirty="0"/>
          </a:p>
        </p:txBody>
      </p:sp>
      <p:sp>
        <p:nvSpPr>
          <p:cNvPr id="13" name="Text 7"/>
          <p:cNvSpPr/>
          <p:nvPr/>
        </p:nvSpPr>
        <p:spPr>
          <a:xfrm>
            <a:off x="3834289" y="7302937"/>
            <a:ext cx="3364111" cy="4981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2"/>
              </a:lnSpc>
              <a:buNone/>
            </a:pPr>
            <a:r>
              <a:rPr lang="en-US" sz="122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Define views to handle user requests and create dynamic templates to render the data.</a:t>
            </a:r>
            <a:endParaRPr lang="en-US" sz="122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1881" y="4795481"/>
            <a:ext cx="3364230" cy="207918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31881" y="6904196"/>
            <a:ext cx="1557218" cy="243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6"/>
              </a:lnSpc>
              <a:buNone/>
            </a:pPr>
            <a:r>
              <a:rPr lang="en-US" sz="1533" b="1" kern="0" spc="-4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Step 4: Testing</a:t>
            </a:r>
            <a:endParaRPr lang="en-US" sz="1533" dirty="0"/>
          </a:p>
        </p:txBody>
      </p:sp>
      <p:sp>
        <p:nvSpPr>
          <p:cNvPr id="16" name="Text 9"/>
          <p:cNvSpPr/>
          <p:nvPr/>
        </p:nvSpPr>
        <p:spPr>
          <a:xfrm>
            <a:off x="7431881" y="7303056"/>
            <a:ext cx="3364230" cy="4981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2"/>
              </a:lnSpc>
              <a:buNone/>
            </a:pPr>
            <a:r>
              <a:rPr lang="en-US" sz="122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Write tests to ensure your app functions correctly and meets requirements.</a:t>
            </a:r>
            <a:endParaRPr lang="en-US" sz="1226" dirty="0"/>
          </a:p>
        </p:txBody>
      </p:sp>
      <p:pic>
        <p:nvPicPr>
          <p:cNvPr id="18" name="Content Placeholder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2" y="4591407"/>
            <a:ext cx="3600808" cy="22760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6625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473994"/>
            <a:ext cx="624756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Common </a:t>
            </a:r>
            <a:r>
              <a:rPr lang="en-US" sz="4374" b="1" kern="0" spc="-131" dirty="0" smtClean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features of the website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645959"/>
            <a:ext cx="4855726" cy="1782604"/>
          </a:xfrm>
          <a:prstGeom prst="roundRect">
            <a:avLst>
              <a:gd name="adj" fmla="val 5609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52296" y="3037522"/>
            <a:ext cx="2819876" cy="4525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 Authentication </a:t>
            </a:r>
            <a:r>
              <a:rPr lang="en-US" sz="2187" b="1" kern="0" spc="-66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🔒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84371" y="3448526"/>
            <a:ext cx="438376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Add secure user authentication and permission management to your application.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612708"/>
            <a:ext cx="4855726" cy="1782604"/>
          </a:xfrm>
          <a:prstGeom prst="roundRect">
            <a:avLst>
              <a:gd name="adj" fmla="val 5609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2848689"/>
            <a:ext cx="2357914" cy="377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 smtClean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Booking in </a:t>
            </a:r>
            <a:r>
              <a:rPr lang="en-US" sz="2187" b="1" kern="0" spc="-66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🖥️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3448526"/>
            <a:ext cx="438376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E5E0DF"/>
                </a:solidFill>
                <a:latin typeface="Overpass" pitchFamily="34" charset="0"/>
                <a:ea typeface="Overpass" pitchFamily="34" charset="-122"/>
              </a:rPr>
              <a:t>The user can book in easily without any hesitation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617482"/>
            <a:ext cx="4855726" cy="2138005"/>
          </a:xfrm>
          <a:prstGeom prst="roundRect">
            <a:avLst>
              <a:gd name="adj" fmla="val 4677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584371" y="4853464"/>
            <a:ext cx="2652951" cy="377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Forms &amp; Validation </a:t>
            </a:r>
            <a:r>
              <a:rPr lang="en-US" sz="2187" b="1" kern="0" spc="-66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📝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584371" y="5453301"/>
            <a:ext cx="438376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There </a:t>
            </a:r>
            <a:r>
              <a:rPr lang="en-US" sz="1750" dirty="0" err="1" smtClean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arecreated</a:t>
            </a:r>
            <a:r>
              <a:rPr lang="en-US" sz="1750" dirty="0" smtClean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and </a:t>
            </a:r>
            <a:r>
              <a:rPr lang="en-US" sz="1750" dirty="0" smtClean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processed </a:t>
            </a: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web forms with built-in validation and error handling.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617482"/>
            <a:ext cx="4855726" cy="2138005"/>
          </a:xfrm>
          <a:prstGeom prst="roundRect">
            <a:avLst>
              <a:gd name="adj" fmla="val 4677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4853464"/>
            <a:ext cx="2221944" cy="377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RESTful APIs </a:t>
            </a:r>
            <a:r>
              <a:rPr lang="en-US" sz="2187" b="1" kern="0" spc="-66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🌐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62267" y="5453301"/>
            <a:ext cx="43837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Build APIs that allow your app to communicate with other systems and services.</a:t>
            </a:r>
            <a:endParaRPr lang="en-US" sz="1750" dirty="0"/>
          </a:p>
        </p:txBody>
      </p:sp>
      <p:pic>
        <p:nvPicPr>
          <p:cNvPr id="1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16377"/>
            <a:ext cx="14630400" cy="8229600"/>
          </a:xfrm>
          <a:prstGeom prst="rect">
            <a:avLst/>
          </a:prstGeom>
          <a:solidFill>
            <a:srgbClr val="0C0C0C"/>
          </a:solidFill>
          <a:ln w="12383">
            <a:solidFill>
              <a:srgbClr val="565151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0" y="-49877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ZW"/>
          </a:p>
        </p:txBody>
      </p:sp>
      <p:sp>
        <p:nvSpPr>
          <p:cNvPr id="5" name="Text 1"/>
          <p:cNvSpPr/>
          <p:nvPr/>
        </p:nvSpPr>
        <p:spPr>
          <a:xfrm>
            <a:off x="6319599" y="202358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Coding 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5970464" y="320915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 used css, bootstrap and java to create special effect and to beatify the website.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FFFFFF"/>
                </a:solidFill>
                <a:latin typeface="PT Sans" pitchFamily="34" charset="0"/>
                <a:ea typeface="PT Sans" pitchFamily="34" charset="-122"/>
              </a:rPr>
              <a:t>I added few css libraries..</a:t>
            </a: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FFFFFF"/>
                </a:solidFill>
                <a:latin typeface="PT Sans" pitchFamily="34" charset="0"/>
                <a:ea typeface="PT Sans" pitchFamily="34" charset="-122"/>
              </a:rPr>
              <a:t>I  also used bootstrap for  beautifying the website to make it user friendly.</a:t>
            </a:r>
          </a:p>
        </p:txBody>
      </p:sp>
      <p:sp>
        <p:nvSpPr>
          <p:cNvPr id="9" name="Text 5"/>
          <p:cNvSpPr/>
          <p:nvPr/>
        </p:nvSpPr>
        <p:spPr>
          <a:xfrm>
            <a:off x="6786086" y="5817156"/>
            <a:ext cx="1859280" cy="38885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65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573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425422" y="3340775"/>
            <a:ext cx="4375071" cy="683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83"/>
              </a:lnSpc>
              <a:buNone/>
            </a:pPr>
            <a:r>
              <a:rPr lang="en-US" sz="4306" b="1" kern="0" spc="-12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Why </a:t>
            </a:r>
            <a:r>
              <a:rPr lang="en-US" sz="4306" b="1" kern="0" spc="-129" dirty="0" smtClean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 Used </a:t>
            </a:r>
            <a:r>
              <a:rPr lang="en-US" sz="4306" b="1" kern="0" spc="-12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Django?</a:t>
            </a:r>
            <a:endParaRPr lang="en-US" sz="4306" dirty="0"/>
          </a:p>
        </p:txBody>
      </p:sp>
      <p:sp>
        <p:nvSpPr>
          <p:cNvPr id="5" name="Shape 2"/>
          <p:cNvSpPr/>
          <p:nvPr/>
        </p:nvSpPr>
        <p:spPr>
          <a:xfrm>
            <a:off x="2425422" y="4523184"/>
            <a:ext cx="492085" cy="492085"/>
          </a:xfrm>
          <a:prstGeom prst="roundRect">
            <a:avLst>
              <a:gd name="adj" fmla="val 20005"/>
            </a:avLst>
          </a:prstGeom>
          <a:solidFill>
            <a:srgbClr val="7E023C"/>
          </a:solidFill>
          <a:ln w="13573">
            <a:solidFill>
              <a:srgbClr val="97024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06635" y="4564142"/>
            <a:ext cx="129540" cy="4101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30"/>
              </a:lnSpc>
              <a:buNone/>
            </a:pPr>
            <a:r>
              <a:rPr lang="en-US" sz="258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584" dirty="0"/>
          </a:p>
        </p:txBody>
      </p:sp>
      <p:sp>
        <p:nvSpPr>
          <p:cNvPr id="7" name="Text 4"/>
          <p:cNvSpPr/>
          <p:nvPr/>
        </p:nvSpPr>
        <p:spPr>
          <a:xfrm>
            <a:off x="3136225" y="4598313"/>
            <a:ext cx="2403277" cy="7065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1"/>
              </a:lnSpc>
              <a:buNone/>
            </a:pPr>
            <a:r>
              <a:rPr lang="en-US" sz="2153" b="1" kern="0" spc="-6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Robust Framework </a:t>
            </a:r>
            <a:r>
              <a:rPr lang="en-US" sz="2153" b="1" kern="0" spc="-65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💪</a:t>
            </a:r>
            <a:endParaRPr lang="en-US" sz="2153" dirty="0"/>
          </a:p>
        </p:txBody>
      </p:sp>
      <p:sp>
        <p:nvSpPr>
          <p:cNvPr id="8" name="Text 5"/>
          <p:cNvSpPr/>
          <p:nvPr/>
        </p:nvSpPr>
        <p:spPr>
          <a:xfrm>
            <a:off x="3136225" y="5523548"/>
            <a:ext cx="2403277" cy="17496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6"/>
              </a:lnSpc>
              <a:buNone/>
            </a:pPr>
            <a:r>
              <a:rPr lang="en-US" sz="1722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Django provides a solid foundation to quickly develop secure and scalable web applications.</a:t>
            </a:r>
            <a:endParaRPr lang="en-US" sz="1722" dirty="0"/>
          </a:p>
        </p:txBody>
      </p:sp>
      <p:sp>
        <p:nvSpPr>
          <p:cNvPr id="9" name="Shape 6"/>
          <p:cNvSpPr/>
          <p:nvPr/>
        </p:nvSpPr>
        <p:spPr>
          <a:xfrm>
            <a:off x="5758220" y="4523184"/>
            <a:ext cx="492085" cy="492085"/>
          </a:xfrm>
          <a:prstGeom prst="roundRect">
            <a:avLst>
              <a:gd name="adj" fmla="val 20005"/>
            </a:avLst>
          </a:prstGeom>
          <a:solidFill>
            <a:srgbClr val="7E023C"/>
          </a:solidFill>
          <a:ln w="13573">
            <a:solidFill>
              <a:srgbClr val="970248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905143" y="4564142"/>
            <a:ext cx="198120" cy="4101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30"/>
              </a:lnSpc>
              <a:buNone/>
            </a:pPr>
            <a:r>
              <a:rPr lang="en-US" sz="258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584" dirty="0"/>
          </a:p>
        </p:txBody>
      </p:sp>
      <p:sp>
        <p:nvSpPr>
          <p:cNvPr id="11" name="Text 8"/>
          <p:cNvSpPr/>
          <p:nvPr/>
        </p:nvSpPr>
        <p:spPr>
          <a:xfrm>
            <a:off x="6469023" y="4598313"/>
            <a:ext cx="2403277" cy="7065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1"/>
              </a:lnSpc>
              <a:buNone/>
            </a:pPr>
            <a:r>
              <a:rPr lang="en-US" sz="2153" b="1" kern="0" spc="-6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Efficient Development </a:t>
            </a:r>
            <a:r>
              <a:rPr lang="en-US" sz="2153" b="1" kern="0" spc="-65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🚀</a:t>
            </a:r>
            <a:endParaRPr lang="en-US" sz="2153" dirty="0"/>
          </a:p>
        </p:txBody>
      </p:sp>
      <p:sp>
        <p:nvSpPr>
          <p:cNvPr id="12" name="Text 9"/>
          <p:cNvSpPr/>
          <p:nvPr/>
        </p:nvSpPr>
        <p:spPr>
          <a:xfrm>
            <a:off x="6469023" y="5523548"/>
            <a:ext cx="2403277" cy="20995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6"/>
              </a:lnSpc>
              <a:buNone/>
            </a:pPr>
            <a:r>
              <a:rPr lang="en-US" sz="1722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With Django's built-in features, such as object-relational mapping and form handling, developers can focus on writing high-level code.</a:t>
            </a:r>
            <a:endParaRPr lang="en-US" sz="1722" dirty="0"/>
          </a:p>
        </p:txBody>
      </p:sp>
      <p:sp>
        <p:nvSpPr>
          <p:cNvPr id="13" name="Shape 10"/>
          <p:cNvSpPr/>
          <p:nvPr/>
        </p:nvSpPr>
        <p:spPr>
          <a:xfrm>
            <a:off x="9091017" y="4523184"/>
            <a:ext cx="492085" cy="492085"/>
          </a:xfrm>
          <a:prstGeom prst="roundRect">
            <a:avLst>
              <a:gd name="adj" fmla="val 20005"/>
            </a:avLst>
          </a:prstGeom>
          <a:solidFill>
            <a:srgbClr val="7E023C"/>
          </a:solidFill>
          <a:ln w="13573">
            <a:solidFill>
              <a:srgbClr val="970248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237940" y="4564142"/>
            <a:ext cx="198120" cy="4101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30"/>
              </a:lnSpc>
              <a:buNone/>
            </a:pPr>
            <a:r>
              <a:rPr lang="en-US" sz="258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584" dirty="0"/>
          </a:p>
        </p:txBody>
      </p:sp>
      <p:sp>
        <p:nvSpPr>
          <p:cNvPr id="15" name="Text 12"/>
          <p:cNvSpPr/>
          <p:nvPr/>
        </p:nvSpPr>
        <p:spPr>
          <a:xfrm>
            <a:off x="9801820" y="4598313"/>
            <a:ext cx="2403277" cy="7065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1"/>
              </a:lnSpc>
              <a:buNone/>
            </a:pPr>
            <a:r>
              <a:rPr lang="en-US" sz="2153" b="1" kern="0" spc="-6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Active Community </a:t>
            </a:r>
            <a:r>
              <a:rPr lang="en-US" sz="2153" b="1" kern="0" spc="-65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👥</a:t>
            </a:r>
            <a:endParaRPr lang="en-US" sz="2153" dirty="0"/>
          </a:p>
        </p:txBody>
      </p:sp>
      <p:sp>
        <p:nvSpPr>
          <p:cNvPr id="16" name="Text 13"/>
          <p:cNvSpPr/>
          <p:nvPr/>
        </p:nvSpPr>
        <p:spPr>
          <a:xfrm>
            <a:off x="9801820" y="5523548"/>
            <a:ext cx="2403277" cy="17496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6"/>
              </a:lnSpc>
              <a:buNone/>
            </a:pPr>
            <a:r>
              <a:rPr lang="en-US" sz="1722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Django has a large and supportive community that provides constant updates, solutions, and resources.</a:t>
            </a:r>
            <a:endParaRPr lang="en-US" sz="1722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343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6625"/>
            <a:ext cx="14630400" cy="8229600"/>
          </a:xfrm>
          <a:prstGeom prst="rect">
            <a:avLst/>
          </a:prstGeom>
          <a:solidFill>
            <a:srgbClr val="0C0C0C"/>
          </a:solidFill>
          <a:ln w="12383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235065" y="717947"/>
            <a:ext cx="3992880" cy="623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13"/>
              </a:lnSpc>
              <a:buNone/>
            </a:pPr>
            <a:r>
              <a:rPr lang="en-US" sz="3930" b="1" kern="0" spc="-118" dirty="0" smtClean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Why I used </a:t>
            </a:r>
            <a:r>
              <a:rPr lang="en-US" sz="3930" b="1" kern="0" spc="-118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CSS</a:t>
            </a:r>
            <a:endParaRPr lang="en-US" sz="3930" dirty="0"/>
          </a:p>
        </p:txBody>
      </p:sp>
      <p:sp>
        <p:nvSpPr>
          <p:cNvPr id="5" name="Shape 2"/>
          <p:cNvSpPr/>
          <p:nvPr/>
        </p:nvSpPr>
        <p:spPr>
          <a:xfrm>
            <a:off x="6235065" y="1797248"/>
            <a:ext cx="449104" cy="449104"/>
          </a:xfrm>
          <a:prstGeom prst="roundRect">
            <a:avLst>
              <a:gd name="adj" fmla="val 20004"/>
            </a:avLst>
          </a:prstGeom>
          <a:solidFill>
            <a:srgbClr val="7E023C"/>
          </a:solidFill>
          <a:ln w="12383">
            <a:solidFill>
              <a:srgbClr val="97024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98657" y="1834634"/>
            <a:ext cx="121920" cy="3742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48"/>
              </a:lnSpc>
              <a:buNone/>
            </a:pPr>
            <a:r>
              <a:rPr lang="en-US" sz="2358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358" dirty="0"/>
          </a:p>
        </p:txBody>
      </p:sp>
      <p:sp>
        <p:nvSpPr>
          <p:cNvPr id="7" name="Text 4"/>
          <p:cNvSpPr/>
          <p:nvPr/>
        </p:nvSpPr>
        <p:spPr>
          <a:xfrm>
            <a:off x="6883718" y="1865828"/>
            <a:ext cx="2029182" cy="334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6"/>
              </a:lnSpc>
              <a:buNone/>
            </a:pPr>
            <a:r>
              <a:rPr lang="en-US" sz="1965" b="1" kern="0" spc="-5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Custom Styling </a:t>
            </a:r>
            <a:r>
              <a:rPr lang="en-US" sz="1965" b="1" kern="0" spc="-59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🎨</a:t>
            </a:r>
            <a:endParaRPr lang="en-US" sz="1965" dirty="0"/>
          </a:p>
        </p:txBody>
      </p:sp>
      <p:sp>
        <p:nvSpPr>
          <p:cNvPr id="8" name="Text 5"/>
          <p:cNvSpPr/>
          <p:nvPr/>
        </p:nvSpPr>
        <p:spPr>
          <a:xfrm>
            <a:off x="6883718" y="2400181"/>
            <a:ext cx="6998018" cy="3194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5"/>
              </a:lnSpc>
              <a:buNone/>
            </a:pPr>
            <a:r>
              <a:rPr lang="en-US" sz="1572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CSS to transform </a:t>
            </a:r>
            <a:r>
              <a:rPr lang="en-US" sz="1572" dirty="0" smtClean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my </a:t>
            </a:r>
            <a:r>
              <a:rPr lang="en-US" sz="1572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web app with beautiful designs and layouts.</a:t>
            </a:r>
            <a:endParaRPr lang="en-US" sz="1572" dirty="0"/>
          </a:p>
        </p:txBody>
      </p:sp>
      <p:sp>
        <p:nvSpPr>
          <p:cNvPr id="9" name="Shape 6"/>
          <p:cNvSpPr/>
          <p:nvPr/>
        </p:nvSpPr>
        <p:spPr>
          <a:xfrm>
            <a:off x="6235065" y="3075146"/>
            <a:ext cx="449104" cy="449104"/>
          </a:xfrm>
          <a:prstGeom prst="roundRect">
            <a:avLst>
              <a:gd name="adj" fmla="val 20004"/>
            </a:avLst>
          </a:prstGeom>
          <a:solidFill>
            <a:srgbClr val="7E023C"/>
          </a:solidFill>
          <a:ln w="12383">
            <a:solidFill>
              <a:srgbClr val="970248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68177" y="3112532"/>
            <a:ext cx="182880" cy="3742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48"/>
              </a:lnSpc>
              <a:buNone/>
            </a:pPr>
            <a:r>
              <a:rPr lang="en-US" sz="2358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358" dirty="0"/>
          </a:p>
        </p:txBody>
      </p:sp>
      <p:sp>
        <p:nvSpPr>
          <p:cNvPr id="11" name="Text 8"/>
          <p:cNvSpPr/>
          <p:nvPr/>
        </p:nvSpPr>
        <p:spPr>
          <a:xfrm>
            <a:off x="6883718" y="3143726"/>
            <a:ext cx="2929295" cy="334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6"/>
              </a:lnSpc>
              <a:buNone/>
            </a:pPr>
            <a:r>
              <a:rPr lang="en-US" sz="1965" b="1" kern="0" spc="-5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Responsive Web Design </a:t>
            </a:r>
            <a:r>
              <a:rPr lang="en-US" sz="1965" b="1" kern="0" spc="-59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📱</a:t>
            </a:r>
            <a:endParaRPr lang="en-US" sz="1965" dirty="0"/>
          </a:p>
        </p:txBody>
      </p:sp>
      <p:sp>
        <p:nvSpPr>
          <p:cNvPr id="12" name="Text 9"/>
          <p:cNvSpPr/>
          <p:nvPr/>
        </p:nvSpPr>
        <p:spPr>
          <a:xfrm>
            <a:off x="6883718" y="3678079"/>
            <a:ext cx="6998018" cy="6388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15"/>
              </a:lnSpc>
              <a:buNone/>
            </a:pPr>
            <a:r>
              <a:rPr lang="en-US" sz="1572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Create mobile-friendly applications that adapt to various screen sizes and devices.</a:t>
            </a:r>
            <a:endParaRPr lang="en-US" sz="1572" dirty="0"/>
          </a:p>
        </p:txBody>
      </p:sp>
      <p:sp>
        <p:nvSpPr>
          <p:cNvPr id="13" name="Shape 10"/>
          <p:cNvSpPr/>
          <p:nvPr/>
        </p:nvSpPr>
        <p:spPr>
          <a:xfrm>
            <a:off x="6235065" y="4672489"/>
            <a:ext cx="449104" cy="449104"/>
          </a:xfrm>
          <a:prstGeom prst="roundRect">
            <a:avLst>
              <a:gd name="adj" fmla="val 20004"/>
            </a:avLst>
          </a:prstGeom>
          <a:solidFill>
            <a:srgbClr val="7E023C"/>
          </a:solidFill>
          <a:ln w="12383">
            <a:solidFill>
              <a:srgbClr val="970248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68177" y="4709874"/>
            <a:ext cx="182880" cy="3742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48"/>
              </a:lnSpc>
              <a:buNone/>
            </a:pPr>
            <a:r>
              <a:rPr lang="en-US" sz="2358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358" dirty="0"/>
          </a:p>
        </p:txBody>
      </p:sp>
      <p:sp>
        <p:nvSpPr>
          <p:cNvPr id="15" name="Text 12"/>
          <p:cNvSpPr/>
          <p:nvPr/>
        </p:nvSpPr>
        <p:spPr>
          <a:xfrm>
            <a:off x="6883718" y="4741069"/>
            <a:ext cx="3082052" cy="334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6"/>
              </a:lnSpc>
              <a:buNone/>
            </a:pPr>
            <a:r>
              <a:rPr lang="en-US" sz="1965" b="1" kern="0" spc="-5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Animations &amp; Transitions </a:t>
            </a:r>
            <a:r>
              <a:rPr lang="en-US" sz="1965" b="1" kern="0" spc="-59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✨</a:t>
            </a:r>
            <a:endParaRPr lang="en-US" sz="1965" dirty="0"/>
          </a:p>
        </p:txBody>
      </p:sp>
      <p:sp>
        <p:nvSpPr>
          <p:cNvPr id="16" name="Text 13"/>
          <p:cNvSpPr/>
          <p:nvPr/>
        </p:nvSpPr>
        <p:spPr>
          <a:xfrm>
            <a:off x="6883718" y="5275421"/>
            <a:ext cx="6998018" cy="6388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15"/>
              </a:lnSpc>
              <a:buNone/>
            </a:pPr>
            <a:r>
              <a:rPr lang="en-US" sz="1572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Add visual enhancements to your web app using CSS animations and transitions.</a:t>
            </a:r>
            <a:endParaRPr lang="en-US" sz="1572" dirty="0"/>
          </a:p>
        </p:txBody>
      </p:sp>
      <p:sp>
        <p:nvSpPr>
          <p:cNvPr id="17" name="Shape 14"/>
          <p:cNvSpPr/>
          <p:nvPr/>
        </p:nvSpPr>
        <p:spPr>
          <a:xfrm>
            <a:off x="6235065" y="6269831"/>
            <a:ext cx="449104" cy="449104"/>
          </a:xfrm>
          <a:prstGeom prst="roundRect">
            <a:avLst>
              <a:gd name="adj" fmla="val 20004"/>
            </a:avLst>
          </a:prstGeom>
          <a:solidFill>
            <a:srgbClr val="7E023C"/>
          </a:solidFill>
          <a:ln w="12383">
            <a:solidFill>
              <a:srgbClr val="970248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364367" y="6307217"/>
            <a:ext cx="190500" cy="3742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48"/>
              </a:lnSpc>
              <a:buNone/>
            </a:pPr>
            <a:r>
              <a:rPr lang="en-US" sz="2358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4</a:t>
            </a:r>
            <a:endParaRPr lang="en-US" sz="2358" dirty="0"/>
          </a:p>
        </p:txBody>
      </p:sp>
      <p:sp>
        <p:nvSpPr>
          <p:cNvPr id="19" name="Text 16"/>
          <p:cNvSpPr/>
          <p:nvPr/>
        </p:nvSpPr>
        <p:spPr>
          <a:xfrm>
            <a:off x="6883718" y="6338411"/>
            <a:ext cx="2799755" cy="334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6"/>
              </a:lnSpc>
              <a:buNone/>
            </a:pPr>
            <a:r>
              <a:rPr lang="en-US" sz="1965" b="1" kern="0" spc="-5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Browser Compatibility </a:t>
            </a:r>
            <a:r>
              <a:rPr lang="en-US" sz="1965" b="1" kern="0" spc="-59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🌐</a:t>
            </a:r>
            <a:endParaRPr lang="en-US" sz="1965" dirty="0"/>
          </a:p>
        </p:txBody>
      </p:sp>
      <p:sp>
        <p:nvSpPr>
          <p:cNvPr id="20" name="Text 17"/>
          <p:cNvSpPr/>
          <p:nvPr/>
        </p:nvSpPr>
        <p:spPr>
          <a:xfrm>
            <a:off x="6883718" y="6872764"/>
            <a:ext cx="6998018" cy="6388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15"/>
              </a:lnSpc>
              <a:buNone/>
            </a:pPr>
            <a:r>
              <a:rPr lang="en-US" sz="1572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CSS ensures the consistent appearance and behavior of your app across different web browsers.</a:t>
            </a:r>
            <a:endParaRPr lang="en-US" sz="1572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626"/>
            <a:ext cx="5486400" cy="8229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3" t="6036" r="8536" b="12529"/>
          <a:stretch/>
        </p:blipFill>
        <p:spPr>
          <a:xfrm>
            <a:off x="31098" y="720051"/>
            <a:ext cx="2596469" cy="297759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79" y="4114800"/>
            <a:ext cx="2920190" cy="30736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3" b="-882"/>
          <a:stretch/>
        </p:blipFill>
        <p:spPr>
          <a:xfrm>
            <a:off x="3385173" y="4417691"/>
            <a:ext cx="2710425" cy="283321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8" t="12568" r="1488" b="4821"/>
          <a:stretch/>
        </p:blipFill>
        <p:spPr>
          <a:xfrm>
            <a:off x="2866435" y="833064"/>
            <a:ext cx="2589527" cy="27515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349</Words>
  <Application>Microsoft Office PowerPoint</Application>
  <PresentationFormat>Custom</PresentationFormat>
  <Paragraphs>55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Nunito</vt:lpstr>
      <vt:lpstr>Overpass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6</cp:revision>
  <dcterms:created xsi:type="dcterms:W3CDTF">2023-10-05T14:53:48Z</dcterms:created>
  <dcterms:modified xsi:type="dcterms:W3CDTF">2023-10-06T11:57:20Z</dcterms:modified>
</cp:coreProperties>
</file>